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7" r:id="rId6"/>
    <p:sldId id="269" r:id="rId7"/>
    <p:sldId id="27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5" r:id="rId18"/>
    <p:sldId id="278" r:id="rId19"/>
    <p:sldId id="281" r:id="rId20"/>
    <p:sldId id="283" r:id="rId21"/>
    <p:sldId id="284" r:id="rId22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Hairline" panose="020B0604020202020204" charset="0"/>
      <p:regular r:id="rId37"/>
      <p:bold r:id="rId38"/>
      <p:italic r:id="rId39"/>
      <p:boldItalic r:id="rId40"/>
    </p:embeddedFont>
    <p:embeddedFont>
      <p:font typeface="Lato Light" panose="020F0502020204030203" pitchFamily="34" charset="0"/>
      <p:regular r:id="rId41"/>
      <p:bold r:id="rId42"/>
      <p:italic r:id="rId43"/>
      <p:boldItalic r:id="rId44"/>
    </p:embeddedFont>
    <p:embeddedFont>
      <p:font typeface="Rockwell" panose="02060603020205020403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54a255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54a255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54a2556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54a2556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013c078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013c078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54a2556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54a2556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013c078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013c078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e912fa6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e912fa6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536e89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536e89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536e89a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536e89a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013c07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013c07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46265" y="76249"/>
            <a:ext cx="8515800" cy="22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Diabetes</a:t>
            </a:r>
            <a:r>
              <a:rPr lang="en" sz="5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54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Disease Prediction Using Machine Learning</a:t>
            </a:r>
            <a:endParaRPr sz="5400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75625" y="3491350"/>
            <a:ext cx="46515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Sourav Salunkhe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rgbClr val="000000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57200" y="1297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2779407" y="4200425"/>
            <a:ext cx="308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accuracy score : 82.47 %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272325" y="3563100"/>
            <a:ext cx="2771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Precision:  0.76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Recall is:  0.61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400" dirty="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0.38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53548-E0BF-B3BD-00FB-DB5C5C96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5" y="980147"/>
            <a:ext cx="4307407" cy="1046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2F22E-9EDC-D10E-E628-FD210328A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" y="2127158"/>
            <a:ext cx="4981751" cy="1117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75CF6-FF71-B01D-6A58-5B5C91B8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54" y="980147"/>
            <a:ext cx="3265946" cy="263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719850" y="3388650"/>
            <a:ext cx="2493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Precision:  0.65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Recall is:  0.61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 dirty="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0.63</a:t>
            </a:r>
            <a:endParaRPr sz="2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6BE5D-507C-49AC-4686-1EB093FC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2" y="792883"/>
            <a:ext cx="4608438" cy="1135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5DE7DA-1777-5732-A026-E3B7466A4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55" y="2055515"/>
            <a:ext cx="4136951" cy="133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A4A0D-D3D6-9BF8-7D0E-3D13922D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545" y="1807499"/>
            <a:ext cx="3448051" cy="27867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45075" y="540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596375" y="3369459"/>
            <a:ext cx="2263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Precision:  0.67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Recall is:  0.61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 dirty="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0.64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E9C02-79C1-C152-B536-092C36C0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38" y="911426"/>
            <a:ext cx="4663175" cy="1931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CC555-98B4-A8DF-99DC-82060C94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744" y="1877320"/>
            <a:ext cx="3741792" cy="30241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65341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</a:t>
            </a:r>
            <a:r>
              <a:rPr lang="en-US" dirty="0"/>
              <a:t>Nearest </a:t>
            </a:r>
            <a:r>
              <a:rPr lang="en" dirty="0"/>
              <a:t>Neighbor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17351-B34A-A6DA-66B9-1EA398A19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66776"/>
            <a:ext cx="5883150" cy="1409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EC6FA-74DF-F48E-4C2B-63F2AC12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4" y="3005134"/>
            <a:ext cx="6364435" cy="14983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3694357" y="3481751"/>
            <a:ext cx="3237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Precision:  0.66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Recall is:  0.55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F-Score: 0.60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C3FC8-3AE5-2254-3920-8717B98B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05" y="22374"/>
            <a:ext cx="2019475" cy="5044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DB87F-D009-957E-B435-C5742BB4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25" y="186343"/>
            <a:ext cx="3683794" cy="29773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91E06-F5D2-2182-573E-96969FC1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" y="1146813"/>
            <a:ext cx="5422106" cy="1484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D9664-25B1-EE1C-574F-31A155B9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83" y="2854328"/>
            <a:ext cx="6121315" cy="15962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C69BD-C745-5841-9BD1-EED35F5E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15" y="432816"/>
            <a:ext cx="8151019" cy="4634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4F6DD-005C-3031-3CF7-073F41A5E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91F09-5063-3046-80C9-1AE63097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524000"/>
            <a:ext cx="35337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1" name="Google Shape;221;p35"/>
          <p:cNvSpPr txBox="1"/>
          <p:nvPr/>
        </p:nvSpPr>
        <p:spPr>
          <a:xfrm>
            <a:off x="667425" y="3444251"/>
            <a:ext cx="32556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Precision:  0.63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Recall is:  0.51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 dirty="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</a:rPr>
              <a:t>0.46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48578-54A4-39D8-DD40-763B8F39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56" y="97632"/>
            <a:ext cx="3762376" cy="30408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987050" y="2100275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62075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3135300" y="0"/>
            <a:ext cx="300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54D6C-3DDB-5ADE-FEAB-ECE6B610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4" y="788791"/>
            <a:ext cx="7322573" cy="40641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89225" y="361000"/>
            <a:ext cx="8046300" cy="4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Machine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Goal of the Project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Supervised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ctrTitle" idx="4294967295"/>
          </p:nvPr>
        </p:nvSpPr>
        <p:spPr>
          <a:xfrm>
            <a:off x="885925" y="762325"/>
            <a:ext cx="8115900" cy="3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8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sz="8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Scopes</a:t>
            </a:r>
            <a:endParaRPr sz="72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24EC41E2-849A-CCA8-DDC4-E0A3818BCF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01" y="116159"/>
            <a:ext cx="5867834" cy="4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331875" y="2453425"/>
            <a:ext cx="3766500" cy="19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 dirty="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84625" y="236925"/>
            <a:ext cx="35052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Dataset</a:t>
            </a:r>
            <a:r>
              <a:rPr lang="en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B7E7A-88E4-786C-B15A-0D3578D1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25" y="1169548"/>
            <a:ext cx="7310213" cy="28044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1614175" y="4117525"/>
            <a:ext cx="235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1    268</a:t>
            </a: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0    500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B74BF-636E-B4C5-04E6-7165BC79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309562"/>
            <a:ext cx="3612357" cy="3612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1042074" y="8294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</a:t>
            </a:r>
            <a:r>
              <a:rPr lang="en-US" dirty="0"/>
              <a:t>step process</a:t>
            </a:r>
            <a:endParaRPr dirty="0"/>
          </a:p>
        </p:txBody>
      </p:sp>
      <p:sp>
        <p:nvSpPr>
          <p:cNvPr id="227" name="Google Shape;227;p36"/>
          <p:cNvSpPr/>
          <p:nvPr/>
        </p:nvSpPr>
        <p:spPr>
          <a:xfrm>
            <a:off x="1037506" y="2233021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Split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613160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Train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223755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Compare the Algos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8" name="Google Shape;138;p25" descr="Image result for nump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326950"/>
            <a:ext cx="4176173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Image result for pandas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60" y="2022825"/>
            <a:ext cx="4077840" cy="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550" y="3528075"/>
            <a:ext cx="4959824" cy="1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Image result for seaborn python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53" y="3207401"/>
            <a:ext cx="3469500" cy="1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Image result for scikit-lea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150" y="0"/>
            <a:ext cx="3216850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6FF52E-A529-4E47-99BA-30F52C2EDBE8}"/>
              </a:ext>
            </a:extLst>
          </p:cNvPr>
          <p:cNvSpPr/>
          <p:nvPr/>
        </p:nvSpPr>
        <p:spPr>
          <a:xfrm>
            <a:off x="208202" y="227111"/>
            <a:ext cx="2202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Correlation </a:t>
            </a:r>
          </a:p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06BFD-0FD5-5C8A-449A-97611FE60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346" y="704164"/>
            <a:ext cx="4200118" cy="40872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140</Words>
  <Application>Microsoft Office PowerPoint</Application>
  <PresentationFormat>On-screen Show (16:9)</PresentationFormat>
  <Paragraphs>66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Lato Light</vt:lpstr>
      <vt:lpstr>Helvetica Neue</vt:lpstr>
      <vt:lpstr>Lato</vt:lpstr>
      <vt:lpstr>Lato Hairline</vt:lpstr>
      <vt:lpstr>Courier New</vt:lpstr>
      <vt:lpstr>Arial</vt:lpstr>
      <vt:lpstr>Impact</vt:lpstr>
      <vt:lpstr>Garamond</vt:lpstr>
      <vt:lpstr>Rockwell</vt:lpstr>
      <vt:lpstr>Eglamour template</vt:lpstr>
      <vt:lpstr>Diabetes Disease Prediction Using Machine Learning</vt:lpstr>
      <vt:lpstr>  INTRODUCTION  What is Machine Learning ? Goal of the Project What is Supervised Learning ?</vt:lpstr>
      <vt:lpstr>PowerPoint Presentation</vt:lpstr>
      <vt:lpstr>The Working of the Project</vt:lpstr>
      <vt:lpstr>Dataset </vt:lpstr>
      <vt:lpstr>PowerPoint Presentation</vt:lpstr>
      <vt:lpstr>3 step process</vt:lpstr>
      <vt:lpstr>PowerPoint Presentation</vt:lpstr>
      <vt:lpstr>PowerPoint Presentation</vt:lpstr>
      <vt:lpstr>Logistic Regression</vt:lpstr>
      <vt:lpstr>Random Forest</vt:lpstr>
      <vt:lpstr>Naive Bayes</vt:lpstr>
      <vt:lpstr>K-Nearest Neighbor</vt:lpstr>
      <vt:lpstr>PowerPoint Presentation</vt:lpstr>
      <vt:lpstr>Decision Tree</vt:lpstr>
      <vt:lpstr>PowerPoint Presentation</vt:lpstr>
      <vt:lpstr>PowerPoint Presentation</vt:lpstr>
      <vt:lpstr>PowerPoint Presentation</vt:lpstr>
      <vt:lpstr>PowerPoint Presentation</vt:lpstr>
      <vt:lpstr>Conclusion Drawbacks Future Scopes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dc:creator>HP</dc:creator>
  <cp:lastModifiedBy>sourav salunkhe</cp:lastModifiedBy>
  <cp:revision>17</cp:revision>
  <dcterms:modified xsi:type="dcterms:W3CDTF">2023-03-02T11:31:36Z</dcterms:modified>
</cp:coreProperties>
</file>